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/>
              <a:t>Word List: ab-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2029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58968"/>
            <a:ext cx="8229600" cy="13990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means to set free from an obligation?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719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b="1" dirty="0" smtClean="0"/>
              <a:t>absolve</a:t>
            </a:r>
            <a:endParaRPr lang="en-US" sz="1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48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58968"/>
            <a:ext cx="8229600" cy="13990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means a sudden break </a:t>
            </a:r>
            <a:r>
              <a:rPr lang="en-US" sz="7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something?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024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b="1" dirty="0" smtClean="0"/>
              <a:t>abrupt</a:t>
            </a:r>
            <a:endParaRPr lang="en-US" sz="1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0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58968"/>
            <a:ext cx="8229600" cy="13990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an idea, painting or book that is hard to understand at first?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096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b="1" dirty="0" smtClean="0"/>
              <a:t>abstract</a:t>
            </a:r>
            <a:endParaRPr lang="en-US" sz="1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1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58968"/>
            <a:ext cx="8229600" cy="13990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a ridiculous plan, which is </a:t>
            </a:r>
            <a:r>
              <a:rPr lang="en-US" sz="7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reality?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059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b="1" dirty="0" smtClean="0"/>
              <a:t>absurd</a:t>
            </a:r>
            <a:endParaRPr lang="en-US" sz="1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4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58968"/>
            <a:ext cx="8229600" cy="13990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means to stay </a:t>
            </a:r>
            <a:r>
              <a:rPr lang="en-US" sz="8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participating?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633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b="1" dirty="0" smtClean="0"/>
              <a:t>abstain</a:t>
            </a:r>
            <a:endParaRPr lang="en-US" sz="1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82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58968"/>
            <a:ext cx="8229600" cy="13990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what you do when you take </a:t>
            </a:r>
            <a:r>
              <a:rPr lang="en-US" sz="6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moisture with a towel or rag?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918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absorb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7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58968"/>
            <a:ext cx="8229600" cy="13990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means that someone is </a:t>
            </a:r>
            <a:r>
              <a:rPr lang="en-US" sz="8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school?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284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absent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3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58968"/>
            <a:ext cx="8229600" cy="13990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means to take someone </a:t>
            </a:r>
            <a:r>
              <a:rPr lang="en-US" sz="7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their will?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729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abduct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58968"/>
            <a:ext cx="8229600" cy="13990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prefix that means </a:t>
            </a: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from?  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493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399032"/>
          </a:xfrm>
        </p:spPr>
        <p:txBody>
          <a:bodyPr>
            <a:noAutofit/>
          </a:bodyPr>
          <a:lstStyle/>
          <a:p>
            <a:r>
              <a:rPr lang="en-US" sz="13800" b="1" dirty="0">
                <a:solidFill>
                  <a:schemeClr val="tx1"/>
                </a:solidFill>
              </a:rPr>
              <a:t>t</a:t>
            </a:r>
            <a:r>
              <a:rPr lang="en-US" sz="13800" b="1" dirty="0" smtClean="0">
                <a:solidFill>
                  <a:schemeClr val="tx1"/>
                </a:solidFill>
              </a:rPr>
              <a:t>he prefix </a:t>
            </a:r>
            <a:r>
              <a:rPr lang="en-US" sz="13800" b="1" dirty="0" smtClean="0"/>
              <a:t>ab-</a:t>
            </a:r>
            <a:endParaRPr lang="en-US" sz="1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4572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1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</TotalTime>
  <Words>146</Words>
  <Application>Microsoft Office PowerPoint</Application>
  <PresentationFormat>On-screen Show (4:3)</PresentationFormat>
  <Paragraphs>20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Verve</vt:lpstr>
      <vt:lpstr>Word List: ab-</vt:lpstr>
      <vt:lpstr>PowerPoint Presentation</vt:lpstr>
      <vt:lpstr>absorb</vt:lpstr>
      <vt:lpstr>PowerPoint Presentation</vt:lpstr>
      <vt:lpstr>absent</vt:lpstr>
      <vt:lpstr>PowerPoint Presentation</vt:lpstr>
      <vt:lpstr>abduct</vt:lpstr>
      <vt:lpstr>PowerPoint Presentation</vt:lpstr>
      <vt:lpstr>the prefix ab-</vt:lpstr>
      <vt:lpstr>PowerPoint Presentation</vt:lpstr>
      <vt:lpstr>absolve</vt:lpstr>
      <vt:lpstr>PowerPoint Presentation</vt:lpstr>
      <vt:lpstr>abrupt</vt:lpstr>
      <vt:lpstr>PowerPoint Presentation</vt:lpstr>
      <vt:lpstr>abstract</vt:lpstr>
      <vt:lpstr>PowerPoint Presentation</vt:lpstr>
      <vt:lpstr>absurd</vt:lpstr>
      <vt:lpstr>PowerPoint Presentation</vt:lpstr>
      <vt:lpstr>abstain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ab-</dc:title>
  <dc:creator>Brigitta Post</dc:creator>
  <cp:lastModifiedBy>Brigitta Post</cp:lastModifiedBy>
  <cp:revision>11</cp:revision>
  <dcterms:created xsi:type="dcterms:W3CDTF">2015-07-20T12:08:48Z</dcterms:created>
  <dcterms:modified xsi:type="dcterms:W3CDTF">2020-02-12T23:40:58Z</dcterms:modified>
</cp:coreProperties>
</file>